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6858000" cy="9144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p:scale>
          <a:sx n="100" d="100"/>
          <a:sy n="100" d="100"/>
        </p:scale>
        <p:origin x="-2892" y="888"/>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342720" y="364680"/>
            <a:ext cx="6171840" cy="1526760"/>
          </a:xfrm>
          <a:prstGeom prst="rect">
            <a:avLst/>
          </a:prstGeom>
        </p:spPr>
        <p:txBody>
          <a:bodyPr lIns="0" tIns="0" rIns="0" bIns="0" anchor="ctr"/>
          <a:lstStyle/>
          <a:p>
            <a:pPr algn="ctr"/>
            <a:endParaRPr/>
          </a:p>
        </p:txBody>
      </p:sp>
      <p:sp>
        <p:nvSpPr>
          <p:cNvPr id="24" name="PlaceHolder 2"/>
          <p:cNvSpPr>
            <a:spLocks noGrp="1"/>
          </p:cNvSpPr>
          <p:nvPr>
            <p:ph type="body"/>
          </p:nvPr>
        </p:nvSpPr>
        <p:spPr>
          <a:xfrm>
            <a:off x="342720" y="2139480"/>
            <a:ext cx="6171840" cy="2529360"/>
          </a:xfrm>
          <a:prstGeom prst="rect">
            <a:avLst/>
          </a:prstGeom>
        </p:spPr>
        <p:txBody>
          <a:bodyPr lIns="0" tIns="0" rIns="0" bIns="0"/>
          <a:lstStyle/>
          <a:p>
            <a:endParaRPr/>
          </a:p>
        </p:txBody>
      </p:sp>
      <p:sp>
        <p:nvSpPr>
          <p:cNvPr id="25" name="PlaceHolder 3"/>
          <p:cNvSpPr>
            <a:spLocks noGrp="1"/>
          </p:cNvSpPr>
          <p:nvPr>
            <p:ph type="body"/>
          </p:nvPr>
        </p:nvSpPr>
        <p:spPr>
          <a:xfrm>
            <a:off x="342720" y="4909680"/>
            <a:ext cx="6171840" cy="252936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42720" y="364680"/>
            <a:ext cx="6171840" cy="1526760"/>
          </a:xfrm>
          <a:prstGeom prst="rect">
            <a:avLst/>
          </a:prstGeom>
        </p:spPr>
        <p:txBody>
          <a:bodyPr lIns="0" tIns="0" rIns="0" bIns="0" anchor="ctr"/>
          <a:lstStyle/>
          <a:p>
            <a:pPr algn="ctr"/>
            <a:endParaRPr/>
          </a:p>
        </p:txBody>
      </p:sp>
      <p:sp>
        <p:nvSpPr>
          <p:cNvPr id="27" name="PlaceHolder 2"/>
          <p:cNvSpPr>
            <a:spLocks noGrp="1"/>
          </p:cNvSpPr>
          <p:nvPr>
            <p:ph type="body"/>
          </p:nvPr>
        </p:nvSpPr>
        <p:spPr>
          <a:xfrm>
            <a:off x="342720" y="2139480"/>
            <a:ext cx="3011760" cy="2529360"/>
          </a:xfrm>
          <a:prstGeom prst="rect">
            <a:avLst/>
          </a:prstGeom>
        </p:spPr>
        <p:txBody>
          <a:bodyPr lIns="0" tIns="0" rIns="0" bIns="0"/>
          <a:lstStyle/>
          <a:p>
            <a:endParaRPr/>
          </a:p>
        </p:txBody>
      </p:sp>
      <p:sp>
        <p:nvSpPr>
          <p:cNvPr id="28" name="PlaceHolder 3"/>
          <p:cNvSpPr>
            <a:spLocks noGrp="1"/>
          </p:cNvSpPr>
          <p:nvPr>
            <p:ph type="body"/>
          </p:nvPr>
        </p:nvSpPr>
        <p:spPr>
          <a:xfrm>
            <a:off x="3505320" y="2139480"/>
            <a:ext cx="3011760" cy="2529360"/>
          </a:xfrm>
          <a:prstGeom prst="rect">
            <a:avLst/>
          </a:prstGeom>
        </p:spPr>
        <p:txBody>
          <a:bodyPr lIns="0" tIns="0" rIns="0" bIns="0"/>
          <a:lstStyle/>
          <a:p>
            <a:endParaRPr/>
          </a:p>
        </p:txBody>
      </p:sp>
      <p:sp>
        <p:nvSpPr>
          <p:cNvPr id="29" name="PlaceHolder 4"/>
          <p:cNvSpPr>
            <a:spLocks noGrp="1"/>
          </p:cNvSpPr>
          <p:nvPr>
            <p:ph type="body"/>
          </p:nvPr>
        </p:nvSpPr>
        <p:spPr>
          <a:xfrm>
            <a:off x="3505320" y="4909680"/>
            <a:ext cx="3011760" cy="2529360"/>
          </a:xfrm>
          <a:prstGeom prst="rect">
            <a:avLst/>
          </a:prstGeom>
        </p:spPr>
        <p:txBody>
          <a:bodyPr lIns="0" tIns="0" rIns="0" bIns="0"/>
          <a:lstStyle/>
          <a:p>
            <a:endParaRPr/>
          </a:p>
        </p:txBody>
      </p:sp>
      <p:sp>
        <p:nvSpPr>
          <p:cNvPr id="30" name="PlaceHolder 5"/>
          <p:cNvSpPr>
            <a:spLocks noGrp="1"/>
          </p:cNvSpPr>
          <p:nvPr>
            <p:ph type="body"/>
          </p:nvPr>
        </p:nvSpPr>
        <p:spPr>
          <a:xfrm>
            <a:off x="342720" y="4909680"/>
            <a:ext cx="3011760" cy="252936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342720" y="364680"/>
            <a:ext cx="6171840" cy="1526760"/>
          </a:xfrm>
          <a:prstGeom prst="rect">
            <a:avLst/>
          </a:prstGeom>
        </p:spPr>
        <p:txBody>
          <a:bodyPr lIns="0" tIns="0" rIns="0" bIns="0" anchor="ctr"/>
          <a:lstStyle/>
          <a:p>
            <a:pPr algn="ctr"/>
            <a:endParaRPr/>
          </a:p>
        </p:txBody>
      </p:sp>
      <p:sp>
        <p:nvSpPr>
          <p:cNvPr id="32" name="PlaceHolder 2"/>
          <p:cNvSpPr>
            <a:spLocks noGrp="1"/>
          </p:cNvSpPr>
          <p:nvPr>
            <p:ph type="body"/>
          </p:nvPr>
        </p:nvSpPr>
        <p:spPr>
          <a:xfrm>
            <a:off x="342720" y="2139480"/>
            <a:ext cx="6171840" cy="5302800"/>
          </a:xfrm>
          <a:prstGeom prst="rect">
            <a:avLst/>
          </a:prstGeom>
        </p:spPr>
        <p:txBody>
          <a:bodyPr lIns="0" tIns="0" rIns="0" bIns="0"/>
          <a:lstStyle/>
          <a:p>
            <a:endParaRPr/>
          </a:p>
        </p:txBody>
      </p:sp>
      <p:sp>
        <p:nvSpPr>
          <p:cNvPr id="33" name="PlaceHolder 3"/>
          <p:cNvSpPr>
            <a:spLocks noGrp="1"/>
          </p:cNvSpPr>
          <p:nvPr>
            <p:ph type="body"/>
          </p:nvPr>
        </p:nvSpPr>
        <p:spPr>
          <a:xfrm>
            <a:off x="342720" y="2139480"/>
            <a:ext cx="6171840" cy="5302800"/>
          </a:xfrm>
          <a:prstGeom prst="rect">
            <a:avLst/>
          </a:prstGeom>
        </p:spPr>
        <p:txBody>
          <a:bodyPr lIns="0" tIns="0" rIns="0" bIns="0"/>
          <a:lstStyle/>
          <a:p>
            <a:endParaRPr/>
          </a:p>
        </p:txBody>
      </p:sp>
      <p:pic>
        <p:nvPicPr>
          <p:cNvPr id="34" name="Image 33"/>
          <p:cNvPicPr/>
          <p:nvPr/>
        </p:nvPicPr>
        <p:blipFill>
          <a:blip r:embed="rId2" cstate="print"/>
          <a:stretch>
            <a:fillRect/>
          </a:stretch>
        </p:blipFill>
        <p:spPr>
          <a:xfrm>
            <a:off x="342720" y="2328840"/>
            <a:ext cx="6171840" cy="4924080"/>
          </a:xfrm>
          <a:prstGeom prst="rect">
            <a:avLst/>
          </a:prstGeom>
          <a:ln>
            <a:noFill/>
          </a:ln>
        </p:spPr>
      </p:pic>
      <p:pic>
        <p:nvPicPr>
          <p:cNvPr id="35" name="Image 34"/>
          <p:cNvPicPr/>
          <p:nvPr/>
        </p:nvPicPr>
        <p:blipFill>
          <a:blip r:embed="rId2" cstate="print"/>
          <a:stretch>
            <a:fillRect/>
          </a:stretch>
        </p:blipFill>
        <p:spPr>
          <a:xfrm>
            <a:off x="342720" y="2328840"/>
            <a:ext cx="6171840" cy="492408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342720" y="364680"/>
            <a:ext cx="6171840" cy="1526760"/>
          </a:xfrm>
          <a:prstGeom prst="rect">
            <a:avLst/>
          </a:prstGeom>
        </p:spPr>
        <p:txBody>
          <a:bodyPr lIns="0" tIns="0" rIns="0" bIns="0" anchor="ctr"/>
          <a:lstStyle/>
          <a:p>
            <a:pPr algn="ctr"/>
            <a:endParaRPr/>
          </a:p>
        </p:txBody>
      </p:sp>
      <p:sp>
        <p:nvSpPr>
          <p:cNvPr id="3" name="PlaceHolder 2"/>
          <p:cNvSpPr>
            <a:spLocks noGrp="1"/>
          </p:cNvSpPr>
          <p:nvPr>
            <p:ph type="subTitle"/>
          </p:nvPr>
        </p:nvSpPr>
        <p:spPr>
          <a:xfrm>
            <a:off x="342720" y="2139480"/>
            <a:ext cx="6171840" cy="530316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342720" y="364680"/>
            <a:ext cx="6171840" cy="1526760"/>
          </a:xfrm>
          <a:prstGeom prst="rect">
            <a:avLst/>
          </a:prstGeom>
        </p:spPr>
        <p:txBody>
          <a:bodyPr lIns="0" tIns="0" rIns="0" bIns="0" anchor="ctr"/>
          <a:lstStyle/>
          <a:p>
            <a:pPr algn="ctr"/>
            <a:endParaRPr/>
          </a:p>
        </p:txBody>
      </p:sp>
      <p:sp>
        <p:nvSpPr>
          <p:cNvPr id="5" name="PlaceHolder 2"/>
          <p:cNvSpPr>
            <a:spLocks noGrp="1"/>
          </p:cNvSpPr>
          <p:nvPr>
            <p:ph type="body"/>
          </p:nvPr>
        </p:nvSpPr>
        <p:spPr>
          <a:xfrm>
            <a:off x="342720" y="2139480"/>
            <a:ext cx="6171840" cy="530280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342720" y="364680"/>
            <a:ext cx="6171840" cy="1526760"/>
          </a:xfrm>
          <a:prstGeom prst="rect">
            <a:avLst/>
          </a:prstGeom>
        </p:spPr>
        <p:txBody>
          <a:bodyPr lIns="0" tIns="0" rIns="0" bIns="0" anchor="ctr"/>
          <a:lstStyle/>
          <a:p>
            <a:pPr algn="ctr"/>
            <a:endParaRPr/>
          </a:p>
        </p:txBody>
      </p:sp>
      <p:sp>
        <p:nvSpPr>
          <p:cNvPr id="7" name="PlaceHolder 2"/>
          <p:cNvSpPr>
            <a:spLocks noGrp="1"/>
          </p:cNvSpPr>
          <p:nvPr>
            <p:ph type="body"/>
          </p:nvPr>
        </p:nvSpPr>
        <p:spPr>
          <a:xfrm>
            <a:off x="342720" y="2139480"/>
            <a:ext cx="3011760" cy="5302800"/>
          </a:xfrm>
          <a:prstGeom prst="rect">
            <a:avLst/>
          </a:prstGeom>
        </p:spPr>
        <p:txBody>
          <a:bodyPr lIns="0" tIns="0" rIns="0" bIns="0"/>
          <a:lstStyle/>
          <a:p>
            <a:endParaRPr/>
          </a:p>
        </p:txBody>
      </p:sp>
      <p:sp>
        <p:nvSpPr>
          <p:cNvPr id="8" name="PlaceHolder 3"/>
          <p:cNvSpPr>
            <a:spLocks noGrp="1"/>
          </p:cNvSpPr>
          <p:nvPr>
            <p:ph type="body"/>
          </p:nvPr>
        </p:nvSpPr>
        <p:spPr>
          <a:xfrm>
            <a:off x="3505320" y="2139480"/>
            <a:ext cx="3011760" cy="530280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342720" y="364680"/>
            <a:ext cx="6171840" cy="1526760"/>
          </a:xfrm>
          <a:prstGeom prst="rect">
            <a:avLst/>
          </a:prstGeom>
        </p:spPr>
        <p:txBody>
          <a:bodyPr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342720" y="364680"/>
            <a:ext cx="6171840" cy="707724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342720" y="364680"/>
            <a:ext cx="6171840" cy="1526760"/>
          </a:xfrm>
          <a:prstGeom prst="rect">
            <a:avLst/>
          </a:prstGeom>
        </p:spPr>
        <p:txBody>
          <a:bodyPr lIns="0" tIns="0" rIns="0" bIns="0" anchor="ctr"/>
          <a:lstStyle/>
          <a:p>
            <a:pPr algn="ctr"/>
            <a:endParaRPr/>
          </a:p>
        </p:txBody>
      </p:sp>
      <p:sp>
        <p:nvSpPr>
          <p:cNvPr id="12" name="PlaceHolder 2"/>
          <p:cNvSpPr>
            <a:spLocks noGrp="1"/>
          </p:cNvSpPr>
          <p:nvPr>
            <p:ph type="body"/>
          </p:nvPr>
        </p:nvSpPr>
        <p:spPr>
          <a:xfrm>
            <a:off x="342720" y="2139480"/>
            <a:ext cx="3011760" cy="2529360"/>
          </a:xfrm>
          <a:prstGeom prst="rect">
            <a:avLst/>
          </a:prstGeom>
        </p:spPr>
        <p:txBody>
          <a:bodyPr lIns="0" tIns="0" rIns="0" bIns="0"/>
          <a:lstStyle/>
          <a:p>
            <a:endParaRPr/>
          </a:p>
        </p:txBody>
      </p:sp>
      <p:sp>
        <p:nvSpPr>
          <p:cNvPr id="13" name="PlaceHolder 3"/>
          <p:cNvSpPr>
            <a:spLocks noGrp="1"/>
          </p:cNvSpPr>
          <p:nvPr>
            <p:ph type="body"/>
          </p:nvPr>
        </p:nvSpPr>
        <p:spPr>
          <a:xfrm>
            <a:off x="342720" y="4909680"/>
            <a:ext cx="3011760" cy="2529360"/>
          </a:xfrm>
          <a:prstGeom prst="rect">
            <a:avLst/>
          </a:prstGeom>
        </p:spPr>
        <p:txBody>
          <a:bodyPr lIns="0" tIns="0" rIns="0" bIns="0"/>
          <a:lstStyle/>
          <a:p>
            <a:endParaRPr/>
          </a:p>
        </p:txBody>
      </p:sp>
      <p:sp>
        <p:nvSpPr>
          <p:cNvPr id="14" name="PlaceHolder 4"/>
          <p:cNvSpPr>
            <a:spLocks noGrp="1"/>
          </p:cNvSpPr>
          <p:nvPr>
            <p:ph type="body"/>
          </p:nvPr>
        </p:nvSpPr>
        <p:spPr>
          <a:xfrm>
            <a:off x="3505320" y="2139480"/>
            <a:ext cx="3011760" cy="530280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342720" y="364680"/>
            <a:ext cx="6171840" cy="1526760"/>
          </a:xfrm>
          <a:prstGeom prst="rect">
            <a:avLst/>
          </a:prstGeom>
        </p:spPr>
        <p:txBody>
          <a:bodyPr lIns="0" tIns="0" rIns="0" bIns="0" anchor="ctr"/>
          <a:lstStyle/>
          <a:p>
            <a:pPr algn="ctr"/>
            <a:endParaRPr/>
          </a:p>
        </p:txBody>
      </p:sp>
      <p:sp>
        <p:nvSpPr>
          <p:cNvPr id="16" name="PlaceHolder 2"/>
          <p:cNvSpPr>
            <a:spLocks noGrp="1"/>
          </p:cNvSpPr>
          <p:nvPr>
            <p:ph type="body"/>
          </p:nvPr>
        </p:nvSpPr>
        <p:spPr>
          <a:xfrm>
            <a:off x="342720" y="2139480"/>
            <a:ext cx="3011760" cy="5302800"/>
          </a:xfrm>
          <a:prstGeom prst="rect">
            <a:avLst/>
          </a:prstGeom>
        </p:spPr>
        <p:txBody>
          <a:bodyPr lIns="0" tIns="0" rIns="0" bIns="0"/>
          <a:lstStyle/>
          <a:p>
            <a:endParaRPr/>
          </a:p>
        </p:txBody>
      </p:sp>
      <p:sp>
        <p:nvSpPr>
          <p:cNvPr id="17" name="PlaceHolder 3"/>
          <p:cNvSpPr>
            <a:spLocks noGrp="1"/>
          </p:cNvSpPr>
          <p:nvPr>
            <p:ph type="body"/>
          </p:nvPr>
        </p:nvSpPr>
        <p:spPr>
          <a:xfrm>
            <a:off x="3505320" y="2139480"/>
            <a:ext cx="3011760" cy="2529360"/>
          </a:xfrm>
          <a:prstGeom prst="rect">
            <a:avLst/>
          </a:prstGeom>
        </p:spPr>
        <p:txBody>
          <a:bodyPr lIns="0" tIns="0" rIns="0" bIns="0"/>
          <a:lstStyle/>
          <a:p>
            <a:endParaRPr/>
          </a:p>
        </p:txBody>
      </p:sp>
      <p:sp>
        <p:nvSpPr>
          <p:cNvPr id="18" name="PlaceHolder 4"/>
          <p:cNvSpPr>
            <a:spLocks noGrp="1"/>
          </p:cNvSpPr>
          <p:nvPr>
            <p:ph type="body"/>
          </p:nvPr>
        </p:nvSpPr>
        <p:spPr>
          <a:xfrm>
            <a:off x="3505320" y="4909680"/>
            <a:ext cx="3011760" cy="252936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342720" y="364680"/>
            <a:ext cx="6171840" cy="1526760"/>
          </a:xfrm>
          <a:prstGeom prst="rect">
            <a:avLst/>
          </a:prstGeom>
        </p:spPr>
        <p:txBody>
          <a:bodyPr lIns="0" tIns="0" rIns="0" bIns="0" anchor="ctr"/>
          <a:lstStyle/>
          <a:p>
            <a:pPr algn="ctr"/>
            <a:endParaRPr/>
          </a:p>
        </p:txBody>
      </p:sp>
      <p:sp>
        <p:nvSpPr>
          <p:cNvPr id="20" name="PlaceHolder 2"/>
          <p:cNvSpPr>
            <a:spLocks noGrp="1"/>
          </p:cNvSpPr>
          <p:nvPr>
            <p:ph type="body"/>
          </p:nvPr>
        </p:nvSpPr>
        <p:spPr>
          <a:xfrm>
            <a:off x="342720" y="2139480"/>
            <a:ext cx="3011760" cy="2529360"/>
          </a:xfrm>
          <a:prstGeom prst="rect">
            <a:avLst/>
          </a:prstGeom>
        </p:spPr>
        <p:txBody>
          <a:bodyPr lIns="0" tIns="0" rIns="0" bIns="0"/>
          <a:lstStyle/>
          <a:p>
            <a:endParaRPr/>
          </a:p>
        </p:txBody>
      </p:sp>
      <p:sp>
        <p:nvSpPr>
          <p:cNvPr id="21" name="PlaceHolder 3"/>
          <p:cNvSpPr>
            <a:spLocks noGrp="1"/>
          </p:cNvSpPr>
          <p:nvPr>
            <p:ph type="body"/>
          </p:nvPr>
        </p:nvSpPr>
        <p:spPr>
          <a:xfrm>
            <a:off x="3505320" y="2139480"/>
            <a:ext cx="3011760" cy="2529360"/>
          </a:xfrm>
          <a:prstGeom prst="rect">
            <a:avLst/>
          </a:prstGeom>
        </p:spPr>
        <p:txBody>
          <a:bodyPr lIns="0" tIns="0" rIns="0" bIns="0"/>
          <a:lstStyle/>
          <a:p>
            <a:endParaRPr/>
          </a:p>
        </p:txBody>
      </p:sp>
      <p:sp>
        <p:nvSpPr>
          <p:cNvPr id="22" name="PlaceHolder 4"/>
          <p:cNvSpPr>
            <a:spLocks noGrp="1"/>
          </p:cNvSpPr>
          <p:nvPr>
            <p:ph type="body"/>
          </p:nvPr>
        </p:nvSpPr>
        <p:spPr>
          <a:xfrm>
            <a:off x="342720" y="4909680"/>
            <a:ext cx="6171840" cy="252936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342720" y="364680"/>
            <a:ext cx="6171840" cy="1526400"/>
          </a:xfrm>
          <a:prstGeom prst="rect">
            <a:avLst/>
          </a:prstGeom>
        </p:spPr>
        <p:txBody>
          <a:bodyPr lIns="0" tIns="0" rIns="0" bIns="0" anchor="ctr"/>
          <a:lstStyle/>
          <a:p>
            <a:pPr algn="ctr"/>
            <a:r>
              <a:rPr lang="fr-FR" sz="4400">
                <a:latin typeface="Arial"/>
              </a:rPr>
              <a:t>Cliquez pour éditer le format du texte-titre</a:t>
            </a:r>
            <a:endParaRPr/>
          </a:p>
        </p:txBody>
      </p:sp>
      <p:sp>
        <p:nvSpPr>
          <p:cNvPr id="3" name="PlaceHolder 2"/>
          <p:cNvSpPr>
            <a:spLocks noGrp="1"/>
          </p:cNvSpPr>
          <p:nvPr>
            <p:ph type="body"/>
          </p:nvPr>
        </p:nvSpPr>
        <p:spPr>
          <a:xfrm>
            <a:off x="342720" y="2139480"/>
            <a:ext cx="6171840" cy="5302800"/>
          </a:xfrm>
          <a:prstGeom prst="rect">
            <a:avLst/>
          </a:prstGeom>
        </p:spPr>
        <p:txBody>
          <a:bodyPr lIns="0" tIns="0" rIns="0" bIns="0"/>
          <a:lstStyle/>
          <a:p>
            <a:pPr>
              <a:buSzPct val="45000"/>
              <a:buFont typeface="StarSymbol"/>
              <a:buChar char=""/>
            </a:pPr>
            <a:r>
              <a:rPr lang="fr-FR" sz="3200">
                <a:latin typeface="Arial"/>
              </a:rPr>
              <a:t>Cliquez pour éditer le format du plan de texte</a:t>
            </a:r>
            <a:endParaRPr/>
          </a:p>
          <a:p>
            <a:pPr lvl="1">
              <a:buSzPct val="75000"/>
              <a:buFont typeface="StarSymbol"/>
              <a:buChar char=""/>
            </a:pPr>
            <a:r>
              <a:rPr lang="fr-FR" sz="2800">
                <a:latin typeface="Arial"/>
              </a:rPr>
              <a:t>Second niveau de plan</a:t>
            </a:r>
            <a:endParaRPr/>
          </a:p>
          <a:p>
            <a:pPr lvl="2">
              <a:buSzPct val="45000"/>
              <a:buFont typeface="StarSymbol"/>
              <a:buChar char=""/>
            </a:pPr>
            <a:r>
              <a:rPr lang="fr-FR" sz="2400">
                <a:latin typeface="Arial"/>
              </a:rPr>
              <a:t>Troisième niveau de plan</a:t>
            </a:r>
            <a:endParaRPr/>
          </a:p>
          <a:p>
            <a:pPr lvl="3">
              <a:buSzPct val="75000"/>
              <a:buFont typeface="StarSymbol"/>
              <a:buChar char=""/>
            </a:pPr>
            <a:r>
              <a:rPr lang="fr-FR" sz="2000">
                <a:latin typeface="Arial"/>
              </a:rPr>
              <a:t>Quatrième niveau de plan</a:t>
            </a:r>
            <a:endParaRPr/>
          </a:p>
          <a:p>
            <a:pPr lvl="4">
              <a:buSzPct val="45000"/>
              <a:buFont typeface="StarSymbol"/>
              <a:buChar char=""/>
            </a:pPr>
            <a:r>
              <a:rPr lang="fr-FR" sz="2000">
                <a:latin typeface="Arial"/>
              </a:rPr>
              <a:t>Cinquième niveau de plan</a:t>
            </a:r>
            <a:endParaRPr/>
          </a:p>
          <a:p>
            <a:pPr lvl="5">
              <a:buSzPct val="45000"/>
              <a:buFont typeface="StarSymbol"/>
              <a:buChar char=""/>
            </a:pPr>
            <a:r>
              <a:rPr lang="fr-FR" sz="2000">
                <a:latin typeface="Arial"/>
              </a:rPr>
              <a:t>Sixième niveau de plan</a:t>
            </a:r>
            <a:endParaRPr/>
          </a:p>
          <a:p>
            <a:pPr lvl="6">
              <a:buSzPct val="45000"/>
              <a:buFont typeface="StarSymbol"/>
              <a:buChar char=""/>
            </a:pPr>
            <a:r>
              <a:rPr lang="fr-FR" sz="2000">
                <a:latin typeface="Arial"/>
              </a:rPr>
              <a:t>Septième niveau de plan</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4"/>
          <p:cNvPicPr/>
          <p:nvPr/>
        </p:nvPicPr>
        <p:blipFill>
          <a:blip r:embed="rId2" cstate="print"/>
          <a:stretch>
            <a:fillRect/>
          </a:stretch>
        </p:blipFill>
        <p:spPr>
          <a:xfrm>
            <a:off x="250920" y="44280"/>
            <a:ext cx="1089360" cy="997560"/>
          </a:xfrm>
          <a:prstGeom prst="rect">
            <a:avLst/>
          </a:prstGeom>
          <a:ln w="9360">
            <a:noFill/>
          </a:ln>
        </p:spPr>
      </p:pic>
      <p:sp>
        <p:nvSpPr>
          <p:cNvPr id="37" name="CustomShape 1"/>
          <p:cNvSpPr/>
          <p:nvPr/>
        </p:nvSpPr>
        <p:spPr>
          <a:xfrm>
            <a:off x="1860480" y="1162080"/>
            <a:ext cx="4958280" cy="1815480"/>
          </a:xfrm>
          <a:prstGeom prst="rect">
            <a:avLst/>
          </a:prstGeom>
          <a:noFill/>
          <a:ln>
            <a:noFill/>
          </a:ln>
        </p:spPr>
        <p:txBody>
          <a:bodyPr lIns="90000" tIns="45000" rIns="90000" bIns="45000"/>
          <a:lstStyle/>
          <a:p>
            <a:pPr algn="ctr">
              <a:lnSpc>
                <a:spcPct val="100000"/>
              </a:lnSpc>
            </a:pPr>
            <a:r>
              <a:rPr lang="fr-FR" sz="1600">
                <a:solidFill>
                  <a:srgbClr val="000000"/>
                </a:solidFill>
                <a:latin typeface="Lucida Handwriting"/>
              </a:rPr>
              <a:t>- Qui sommes nous ? -</a:t>
            </a:r>
            <a:endParaRPr/>
          </a:p>
          <a:p>
            <a:pPr>
              <a:lnSpc>
                <a:spcPct val="100000"/>
              </a:lnSpc>
              <a:buFont typeface="Wingdings" charset="2"/>
              <a:buChar char=""/>
            </a:pPr>
            <a:r>
              <a:rPr lang="fr-FR" sz="1000">
                <a:solidFill>
                  <a:srgbClr val="000000"/>
                </a:solidFill>
                <a:latin typeface="Times New Roman"/>
              </a:rPr>
              <a:t>L’APECH est l’</a:t>
            </a:r>
            <a:r>
              <a:rPr lang="fr-FR" sz="1000" b="1">
                <a:solidFill>
                  <a:srgbClr val="000000"/>
                </a:solidFill>
                <a:latin typeface="Times New Roman"/>
              </a:rPr>
              <a:t>A</a:t>
            </a:r>
            <a:r>
              <a:rPr lang="fr-FR" sz="1000">
                <a:solidFill>
                  <a:srgbClr val="000000"/>
                </a:solidFill>
                <a:latin typeface="Times New Roman"/>
              </a:rPr>
              <a:t>ssociation des </a:t>
            </a:r>
            <a:r>
              <a:rPr lang="fr-FR" sz="1000" b="1">
                <a:solidFill>
                  <a:srgbClr val="000000"/>
                </a:solidFill>
                <a:latin typeface="Times New Roman"/>
              </a:rPr>
              <a:t>P</a:t>
            </a:r>
            <a:r>
              <a:rPr lang="fr-FR" sz="1000">
                <a:solidFill>
                  <a:srgbClr val="000000"/>
                </a:solidFill>
                <a:latin typeface="Times New Roman"/>
              </a:rPr>
              <a:t>arents d’</a:t>
            </a:r>
            <a:r>
              <a:rPr lang="fr-FR" sz="1000" b="1">
                <a:solidFill>
                  <a:srgbClr val="000000"/>
                </a:solidFill>
                <a:latin typeface="Times New Roman"/>
              </a:rPr>
              <a:t>E</a:t>
            </a:r>
            <a:r>
              <a:rPr lang="fr-FR" sz="1000">
                <a:solidFill>
                  <a:srgbClr val="000000"/>
                </a:solidFill>
                <a:latin typeface="Times New Roman"/>
              </a:rPr>
              <a:t>lèves de la </a:t>
            </a:r>
            <a:r>
              <a:rPr lang="fr-FR" sz="1000" b="1">
                <a:solidFill>
                  <a:srgbClr val="000000"/>
                </a:solidFill>
                <a:latin typeface="Times New Roman"/>
              </a:rPr>
              <a:t>C</a:t>
            </a:r>
            <a:r>
              <a:rPr lang="fr-FR" sz="1000">
                <a:solidFill>
                  <a:srgbClr val="000000"/>
                </a:solidFill>
                <a:latin typeface="Times New Roman"/>
              </a:rPr>
              <a:t>ommune d’</a:t>
            </a:r>
            <a:r>
              <a:rPr lang="fr-FR" sz="1000" b="1">
                <a:solidFill>
                  <a:srgbClr val="000000"/>
                </a:solidFill>
                <a:latin typeface="Times New Roman"/>
              </a:rPr>
              <a:t>H</a:t>
            </a:r>
            <a:r>
              <a:rPr lang="fr-FR" sz="1000">
                <a:solidFill>
                  <a:srgbClr val="000000"/>
                </a:solidFill>
                <a:latin typeface="Times New Roman"/>
              </a:rPr>
              <a:t>erblay. Il s’agit donc d’une association</a:t>
            </a:r>
            <a:r>
              <a:rPr lang="fr-FR" sz="1000" b="1">
                <a:solidFill>
                  <a:srgbClr val="000000"/>
                </a:solidFill>
                <a:latin typeface="Times New Roman"/>
              </a:rPr>
              <a:t> locale </a:t>
            </a:r>
            <a:r>
              <a:rPr lang="fr-FR" sz="1000">
                <a:solidFill>
                  <a:srgbClr val="000000"/>
                </a:solidFill>
                <a:latin typeface="Times New Roman"/>
              </a:rPr>
              <a:t>et </a:t>
            </a:r>
            <a:r>
              <a:rPr lang="fr-FR" sz="1000" b="1">
                <a:solidFill>
                  <a:srgbClr val="000000"/>
                </a:solidFill>
                <a:latin typeface="Times New Roman"/>
              </a:rPr>
              <a:t>apolitique</a:t>
            </a:r>
            <a:r>
              <a:rPr lang="fr-FR" sz="1000">
                <a:solidFill>
                  <a:srgbClr val="000000"/>
                </a:solidFill>
                <a:latin typeface="Times New Roman"/>
              </a:rPr>
              <a:t>. Nous avons cette année des représentants dans la totalité des groupes scolaires de la commune. </a:t>
            </a:r>
            <a:endParaRPr/>
          </a:p>
          <a:p>
            <a:pPr>
              <a:lnSpc>
                <a:spcPct val="100000"/>
              </a:lnSpc>
              <a:buFont typeface="Wingdings" charset="2"/>
              <a:buChar char=""/>
            </a:pPr>
            <a:r>
              <a:rPr lang="fr-FR" sz="1000">
                <a:solidFill>
                  <a:srgbClr val="000000"/>
                </a:solidFill>
                <a:latin typeface="Times New Roman"/>
              </a:rPr>
              <a:t>Nous sommes présents dans le milieu scolaire Herblaysien </a:t>
            </a:r>
            <a:r>
              <a:rPr lang="fr-FR" sz="1000" b="1">
                <a:solidFill>
                  <a:srgbClr val="000000"/>
                </a:solidFill>
                <a:latin typeface="Times New Roman"/>
              </a:rPr>
              <a:t>depuis presque 15 ans </a:t>
            </a:r>
            <a:r>
              <a:rPr lang="fr-FR" sz="1000">
                <a:solidFill>
                  <a:srgbClr val="000000"/>
                </a:solidFill>
                <a:latin typeface="Times New Roman"/>
              </a:rPr>
              <a:t>, et nous participons  aux différentes commissions des groupes scolaires (cantine, rythme scolaire, CA, etc)</a:t>
            </a:r>
            <a:endParaRPr/>
          </a:p>
          <a:p>
            <a:pPr>
              <a:lnSpc>
                <a:spcPct val="100000"/>
              </a:lnSpc>
              <a:buFont typeface="Wingdings" charset="2"/>
              <a:buChar char=""/>
            </a:pPr>
            <a:r>
              <a:rPr lang="fr-FR" sz="1000">
                <a:solidFill>
                  <a:srgbClr val="000000"/>
                </a:solidFill>
                <a:latin typeface="Times New Roman"/>
              </a:rPr>
              <a:t>Retrouvez-nous sur Facebook </a:t>
            </a:r>
            <a:r>
              <a:rPr lang="fr-FR" sz="1050" b="1">
                <a:solidFill>
                  <a:srgbClr val="333399"/>
                </a:solidFill>
                <a:latin typeface="Times New Roman"/>
              </a:rPr>
              <a:t>http://www.facebook.com/apechherblay </a:t>
            </a:r>
            <a:endParaRPr/>
          </a:p>
          <a:p>
            <a:pPr>
              <a:lnSpc>
                <a:spcPct val="100000"/>
              </a:lnSpc>
            </a:pPr>
            <a:endParaRPr/>
          </a:p>
        </p:txBody>
      </p:sp>
      <p:sp>
        <p:nvSpPr>
          <p:cNvPr id="38" name="CustomShape 2"/>
          <p:cNvSpPr/>
          <p:nvPr/>
        </p:nvSpPr>
        <p:spPr>
          <a:xfrm>
            <a:off x="96840" y="4856040"/>
            <a:ext cx="6615720" cy="2595240"/>
          </a:xfrm>
          <a:prstGeom prst="rect">
            <a:avLst/>
          </a:prstGeom>
          <a:noFill/>
          <a:ln w="9360">
            <a:noFill/>
          </a:ln>
        </p:spPr>
        <p:txBody>
          <a:bodyPr lIns="90000" tIns="45000" rIns="90000" bIns="45000"/>
          <a:lstStyle/>
          <a:p>
            <a:pPr algn="just">
              <a:lnSpc>
                <a:spcPct val="100000"/>
              </a:lnSpc>
            </a:pPr>
            <a:r>
              <a:rPr lang="fr-FR" sz="1600">
                <a:solidFill>
                  <a:srgbClr val="000000"/>
                </a:solidFill>
                <a:latin typeface="Lucida Handwriting"/>
              </a:rPr>
              <a:t>-Qui vote ? -</a:t>
            </a:r>
            <a:endParaRPr/>
          </a:p>
          <a:p>
            <a:pPr algn="just">
              <a:lnSpc>
                <a:spcPct val="100000"/>
              </a:lnSpc>
            </a:pPr>
            <a:r>
              <a:rPr lang="fr-FR" sz="1000">
                <a:solidFill>
                  <a:srgbClr val="000000"/>
                </a:solidFill>
                <a:latin typeface="Times New Roman"/>
              </a:rPr>
              <a:t>Il est important de noter que les </a:t>
            </a:r>
            <a:r>
              <a:rPr lang="fr-FR" sz="1000" b="1" u="sng">
                <a:solidFill>
                  <a:srgbClr val="000000"/>
                </a:solidFill>
                <a:latin typeface="Times New Roman"/>
              </a:rPr>
              <a:t>deux parents ou représentants légaux votent</a:t>
            </a:r>
            <a:r>
              <a:rPr lang="fr-FR" sz="1000">
                <a:solidFill>
                  <a:srgbClr val="000000"/>
                </a:solidFill>
                <a:latin typeface="Times New Roman"/>
              </a:rPr>
              <a:t>. </a:t>
            </a:r>
            <a:endParaRPr/>
          </a:p>
          <a:p>
            <a:pPr algn="just">
              <a:lnSpc>
                <a:spcPct val="100000"/>
              </a:lnSpc>
            </a:pPr>
            <a:r>
              <a:rPr lang="fr-FR" sz="1000">
                <a:solidFill>
                  <a:srgbClr val="000000"/>
                </a:solidFill>
                <a:latin typeface="Times New Roman"/>
              </a:rPr>
              <a:t>Chaque parent a une seule voix quelle que soit le nombre d’enfants dans l’établissement.</a:t>
            </a:r>
            <a:endParaRPr/>
          </a:p>
          <a:p>
            <a:pPr algn="just">
              <a:lnSpc>
                <a:spcPct val="100000"/>
              </a:lnSpc>
            </a:pPr>
            <a:r>
              <a:rPr lang="fr-FR" sz="1600">
                <a:solidFill>
                  <a:srgbClr val="000000"/>
                </a:solidFill>
                <a:latin typeface="Lucida Handwriting"/>
              </a:rPr>
              <a:t>-Nos projets pour cette année -</a:t>
            </a:r>
            <a:endParaRPr/>
          </a:p>
          <a:p>
            <a:pPr algn="just">
              <a:lnSpc>
                <a:spcPct val="100000"/>
              </a:lnSpc>
            </a:pPr>
            <a:r>
              <a:rPr lang="fr-FR" sz="1000">
                <a:solidFill>
                  <a:srgbClr val="000000"/>
                </a:solidFill>
                <a:latin typeface="Times New Roman"/>
              </a:rPr>
              <a:t>Nous allons comme tous les ans veiller au bien-être et à la sécurité des enfants aussi bien dans l’établissement qu’aux abords du collège, ou sur le trajet domicile – collège. Nous serons vigilants au remplacement des professeurs absents. En ce début d’année, nous avons envoyé un courrier à l’inspection d’académie pour demander que nous soit affecté un professeur de mathématiques ainsi qu’un professeur de physique. Si ce courrier ne suffisait pas, nous continuerons à nous mobiliser pour que cette situation soit prise en compte par l’inspection d’académie. Nous sommes également intervenus après du service des transports suite à des retards répétés sur le bus 30-34 amenant les élèves de la Frette au Collège. Par ailleurs, comme tous les ans nous serons vigilants quant aux conditions d’accueil dans la cantine et à la qualité des repas. Nous surveillerons également les conditions de vie quotidienne des élèves : poids du cartable,  possibilités de sorties scolaires, etc… </a:t>
            </a:r>
            <a:endParaRPr/>
          </a:p>
          <a:p>
            <a:pPr algn="just">
              <a:lnSpc>
                <a:spcPct val="100000"/>
              </a:lnSpc>
            </a:pPr>
            <a:endParaRPr/>
          </a:p>
          <a:p>
            <a:pPr algn="just">
              <a:lnSpc>
                <a:spcPct val="100000"/>
              </a:lnSpc>
            </a:pPr>
            <a:endParaRPr/>
          </a:p>
        </p:txBody>
      </p:sp>
      <p:sp>
        <p:nvSpPr>
          <p:cNvPr id="39" name="CustomShape 3"/>
          <p:cNvSpPr/>
          <p:nvPr/>
        </p:nvSpPr>
        <p:spPr>
          <a:xfrm>
            <a:off x="261000" y="7164360"/>
            <a:ext cx="6595920" cy="241920"/>
          </a:xfrm>
          <a:prstGeom prst="rect">
            <a:avLst/>
          </a:prstGeom>
          <a:noFill/>
          <a:ln w="9360">
            <a:noFill/>
          </a:ln>
        </p:spPr>
        <p:txBody>
          <a:bodyPr lIns="90000" tIns="45000" rIns="90000" bIns="45000"/>
          <a:lstStyle/>
          <a:p>
            <a:pPr algn="just">
              <a:lnSpc>
                <a:spcPct val="100000"/>
              </a:lnSpc>
            </a:pPr>
            <a:r>
              <a:rPr lang="fr-FR" sz="1000" b="1" dirty="0">
                <a:solidFill>
                  <a:srgbClr val="333399"/>
                </a:solidFill>
                <a:latin typeface="Times New Roman"/>
              </a:rPr>
              <a:t>Si vous partagez nos préoccupations, venez nous soutenir le vendredi 7 octobre, en votant pour la liste APECH.</a:t>
            </a:r>
            <a:endParaRPr dirty="0"/>
          </a:p>
        </p:txBody>
      </p:sp>
      <p:sp>
        <p:nvSpPr>
          <p:cNvPr id="40" name="CustomShape 4"/>
          <p:cNvSpPr/>
          <p:nvPr/>
        </p:nvSpPr>
        <p:spPr>
          <a:xfrm>
            <a:off x="5157720" y="7404120"/>
            <a:ext cx="1451520" cy="424440"/>
          </a:xfrm>
          <a:prstGeom prst="rect">
            <a:avLst/>
          </a:prstGeom>
          <a:noFill/>
          <a:ln w="9360">
            <a:solidFill>
              <a:srgbClr val="9C9CDF"/>
            </a:solidFill>
            <a:miter/>
          </a:ln>
        </p:spPr>
        <p:txBody>
          <a:bodyPr lIns="90000" tIns="45000" rIns="90000" bIns="45000"/>
          <a:lstStyle/>
          <a:p>
            <a:pPr algn="ctr">
              <a:lnSpc>
                <a:spcPct val="100000"/>
              </a:lnSpc>
            </a:pPr>
            <a:r>
              <a:rPr lang="fr-FR" sz="1100" b="1">
                <a:solidFill>
                  <a:srgbClr val="6B6BCF"/>
                </a:solidFill>
                <a:latin typeface="Arial"/>
              </a:rPr>
              <a:t>VOS REPRESENTANTS </a:t>
            </a:r>
            <a:endParaRPr/>
          </a:p>
        </p:txBody>
      </p:sp>
      <p:sp>
        <p:nvSpPr>
          <p:cNvPr id="41" name="CustomShape 5"/>
          <p:cNvSpPr/>
          <p:nvPr/>
        </p:nvSpPr>
        <p:spPr>
          <a:xfrm>
            <a:off x="1362240" y="250920"/>
            <a:ext cx="5225040" cy="576360"/>
          </a:xfrm>
          <a:prstGeom prst="rect">
            <a:avLst/>
          </a:prstGeom>
          <a:noFill/>
          <a:ln w="9360">
            <a:noFill/>
          </a:ln>
        </p:spPr>
        <p:txBody>
          <a:bodyPr lIns="90000" tIns="45000" rIns="90000" bIns="45000"/>
          <a:lstStyle/>
          <a:p>
            <a:pPr algn="ctr">
              <a:lnSpc>
                <a:spcPct val="100000"/>
              </a:lnSpc>
            </a:pPr>
            <a:r>
              <a:rPr lang="fr-FR" sz="1600">
                <a:solidFill>
                  <a:srgbClr val="000000"/>
                </a:solidFill>
                <a:latin typeface="Lucida Handwriting"/>
              </a:rPr>
              <a:t>Les élections des représentants des parents d’élèves au conseil d’administration</a:t>
            </a:r>
            <a:endParaRPr/>
          </a:p>
        </p:txBody>
      </p:sp>
      <p:sp>
        <p:nvSpPr>
          <p:cNvPr id="42" name="CustomShape 6"/>
          <p:cNvSpPr/>
          <p:nvPr/>
        </p:nvSpPr>
        <p:spPr>
          <a:xfrm>
            <a:off x="1897200" y="3203640"/>
            <a:ext cx="4815360" cy="1677960"/>
          </a:xfrm>
          <a:prstGeom prst="rect">
            <a:avLst/>
          </a:prstGeom>
          <a:noFill/>
          <a:ln w="9360">
            <a:noFill/>
          </a:ln>
        </p:spPr>
        <p:txBody>
          <a:bodyPr lIns="90000" tIns="45000" rIns="90000" bIns="45000"/>
          <a:lstStyle/>
          <a:p>
            <a:pPr algn="ctr">
              <a:lnSpc>
                <a:spcPct val="100000"/>
              </a:lnSpc>
            </a:pPr>
            <a:r>
              <a:rPr lang="fr-FR" sz="1600" dirty="0">
                <a:solidFill>
                  <a:srgbClr val="000000"/>
                </a:solidFill>
                <a:latin typeface="Lucida Handwriting"/>
              </a:rPr>
              <a:t> - Pourquoi voter ? - </a:t>
            </a:r>
            <a:endParaRPr dirty="0"/>
          </a:p>
          <a:p>
            <a:pPr>
              <a:lnSpc>
                <a:spcPct val="100000"/>
              </a:lnSpc>
            </a:pPr>
            <a:r>
              <a:rPr lang="fr-FR" sz="1000" b="1" dirty="0">
                <a:solidFill>
                  <a:srgbClr val="000000"/>
                </a:solidFill>
                <a:latin typeface="Times New Roman"/>
              </a:rPr>
              <a:t>Quel est le rôle des représentants des parents d’élèves ? </a:t>
            </a:r>
            <a:r>
              <a:rPr lang="fr-FR" sz="1000" dirty="0">
                <a:solidFill>
                  <a:srgbClr val="000000"/>
                </a:solidFill>
                <a:latin typeface="Times New Roman"/>
              </a:rPr>
              <a:t>Nous assurons 3 rôles principaux : vous </a:t>
            </a:r>
            <a:r>
              <a:rPr lang="fr-FR" sz="1000" dirty="0" smtClean="0">
                <a:solidFill>
                  <a:srgbClr val="000000"/>
                </a:solidFill>
                <a:latin typeface="Times New Roman"/>
              </a:rPr>
              <a:t>représenter </a:t>
            </a:r>
            <a:r>
              <a:rPr lang="fr-FR" sz="1000" dirty="0">
                <a:solidFill>
                  <a:srgbClr val="000000"/>
                </a:solidFill>
                <a:latin typeface="Times New Roman"/>
              </a:rPr>
              <a:t>au conseil d’administration, aux conseils de classes et enfin, à votre demande, assurer un rôle de médiateur auprès de la communauté éducative.</a:t>
            </a:r>
            <a:endParaRPr dirty="0"/>
          </a:p>
          <a:p>
            <a:pPr>
              <a:lnSpc>
                <a:spcPct val="100000"/>
              </a:lnSpc>
            </a:pPr>
            <a:r>
              <a:rPr lang="fr-FR" sz="1000" b="1" dirty="0">
                <a:solidFill>
                  <a:srgbClr val="000000"/>
                </a:solidFill>
                <a:latin typeface="Times New Roman"/>
              </a:rPr>
              <a:t>A quoi sert le conseil d’administration ? </a:t>
            </a:r>
            <a:r>
              <a:rPr lang="fr-FR" sz="1000" dirty="0">
                <a:solidFill>
                  <a:srgbClr val="000000"/>
                </a:solidFill>
                <a:latin typeface="Times New Roman"/>
              </a:rPr>
              <a:t>Le conseil d’administration réunit des représentants des parents d’élèves et des élèves, de l’équipe éducative et de la collectivité territoriale. Il traite des questions en rapport avec la vie du collège, comme le règlement intérieur, le programme de l’association sportive, les conditions d’hygiène et de sécurité. Il donne également son avis sur les outils pédagogiques ou la création d’options .</a:t>
            </a:r>
            <a:endParaRPr dirty="0"/>
          </a:p>
        </p:txBody>
      </p:sp>
      <p:sp>
        <p:nvSpPr>
          <p:cNvPr id="43" name="CustomShape 7"/>
          <p:cNvSpPr/>
          <p:nvPr/>
        </p:nvSpPr>
        <p:spPr>
          <a:xfrm>
            <a:off x="189000" y="7416720"/>
            <a:ext cx="6667920" cy="1726200"/>
          </a:xfrm>
          <a:prstGeom prst="rect">
            <a:avLst/>
          </a:prstGeom>
          <a:noFill/>
          <a:ln w="25560">
            <a:solidFill>
              <a:srgbClr val="000000"/>
            </a:solidFill>
            <a:round/>
          </a:ln>
        </p:spPr>
      </p:sp>
      <p:sp>
        <p:nvSpPr>
          <p:cNvPr id="44" name="CustomShape 8"/>
          <p:cNvSpPr/>
          <p:nvPr/>
        </p:nvSpPr>
        <p:spPr>
          <a:xfrm>
            <a:off x="92160" y="1201680"/>
            <a:ext cx="1727640" cy="3447360"/>
          </a:xfrm>
          <a:prstGeom prst="rect">
            <a:avLst/>
          </a:prstGeom>
          <a:noFill/>
          <a:ln w="9360">
            <a:noFill/>
          </a:ln>
        </p:spPr>
        <p:txBody>
          <a:bodyPr lIns="90000" tIns="45000" rIns="90000" bIns="45000"/>
          <a:lstStyle/>
          <a:p>
            <a:pPr algn="ctr">
              <a:lnSpc>
                <a:spcPct val="100000"/>
              </a:lnSpc>
            </a:pPr>
            <a:r>
              <a:rPr lang="fr-FR">
                <a:solidFill>
                  <a:srgbClr val="000000"/>
                </a:solidFill>
                <a:latin typeface="Lucida Handwriting"/>
              </a:rPr>
              <a:t>- L’EDITO -</a:t>
            </a:r>
            <a:r>
              <a:rPr lang="fr-FR">
                <a:solidFill>
                  <a:srgbClr val="000000"/>
                </a:solidFill>
                <a:latin typeface="Arial"/>
              </a:rPr>
              <a:t> </a:t>
            </a:r>
            <a:endParaRPr/>
          </a:p>
          <a:p>
            <a:pPr algn="just">
              <a:lnSpc>
                <a:spcPct val="100000"/>
              </a:lnSpc>
            </a:pPr>
            <a:r>
              <a:rPr lang="fr-FR" sz="1000">
                <a:solidFill>
                  <a:srgbClr val="000000"/>
                </a:solidFill>
                <a:latin typeface="Times New Roman"/>
              </a:rPr>
              <a:t>Nous avons le plaisir de vous retrouver pour la 4</a:t>
            </a:r>
            <a:r>
              <a:rPr lang="fr-FR" sz="1000" baseline="30000">
                <a:solidFill>
                  <a:srgbClr val="000000"/>
                </a:solidFill>
                <a:latin typeface="Times New Roman"/>
              </a:rPr>
              <a:t>ème</a:t>
            </a:r>
            <a:r>
              <a:rPr lang="fr-FR" sz="1000">
                <a:solidFill>
                  <a:srgbClr val="000000"/>
                </a:solidFill>
                <a:latin typeface="Times New Roman"/>
              </a:rPr>
              <a:t> année au collège DUHAMEL. </a:t>
            </a:r>
            <a:endParaRPr/>
          </a:p>
          <a:p>
            <a:pPr algn="just">
              <a:lnSpc>
                <a:spcPct val="100000"/>
              </a:lnSpc>
            </a:pPr>
            <a:r>
              <a:rPr lang="fr-FR" sz="1000">
                <a:solidFill>
                  <a:srgbClr val="000000"/>
                </a:solidFill>
                <a:latin typeface="Times New Roman"/>
              </a:rPr>
              <a:t>L’an dernier, nous avons grâce à votre confiance participé à l’ensemble de conseils d’administrations et commissions du collège. Nous avons, tous ensemble, (direction du collège et autres fédérations) réussi à obtenir l’affectation d’un professeur de mathématiques et un de musique.</a:t>
            </a:r>
            <a:endParaRPr/>
          </a:p>
          <a:p>
            <a:pPr algn="just">
              <a:lnSpc>
                <a:spcPct val="100000"/>
              </a:lnSpc>
            </a:pPr>
            <a:r>
              <a:rPr lang="fr-FR" sz="1000">
                <a:solidFill>
                  <a:srgbClr val="000000"/>
                </a:solidFill>
                <a:latin typeface="Times New Roman"/>
              </a:rPr>
              <a:t>Nous espérons que vous nous  renouvellerez votre confiance lors des prochaines élections, et vous souhaitons une bonne année scolaire à toutes et tous.</a:t>
            </a:r>
            <a:endParaRPr/>
          </a:p>
        </p:txBody>
      </p:sp>
      <p:sp>
        <p:nvSpPr>
          <p:cNvPr id="45" name="CustomShape 9"/>
          <p:cNvSpPr/>
          <p:nvPr/>
        </p:nvSpPr>
        <p:spPr>
          <a:xfrm>
            <a:off x="92160" y="1150920"/>
            <a:ext cx="1727640" cy="3704040"/>
          </a:xfrm>
          <a:prstGeom prst="rect">
            <a:avLst/>
          </a:prstGeom>
          <a:noFill/>
          <a:ln w="9360">
            <a:solidFill>
              <a:srgbClr val="000000"/>
            </a:solidFill>
            <a:miter/>
          </a:ln>
        </p:spPr>
      </p:sp>
      <p:sp>
        <p:nvSpPr>
          <p:cNvPr id="46" name="CustomShape 10"/>
          <p:cNvSpPr/>
          <p:nvPr/>
        </p:nvSpPr>
        <p:spPr>
          <a:xfrm>
            <a:off x="1868400" y="1160640"/>
            <a:ext cx="4872600" cy="1983240"/>
          </a:xfrm>
          <a:prstGeom prst="rect">
            <a:avLst/>
          </a:prstGeom>
          <a:noFill/>
          <a:ln w="9360">
            <a:solidFill>
              <a:srgbClr val="000000"/>
            </a:solidFill>
            <a:miter/>
          </a:ln>
        </p:spPr>
      </p:sp>
      <p:sp>
        <p:nvSpPr>
          <p:cNvPr id="47" name="CustomShape 11"/>
          <p:cNvSpPr/>
          <p:nvPr/>
        </p:nvSpPr>
        <p:spPr>
          <a:xfrm>
            <a:off x="4991040" y="5078520"/>
            <a:ext cx="1157760" cy="249480"/>
          </a:xfrm>
          <a:prstGeom prst="rect">
            <a:avLst/>
          </a:prstGeom>
          <a:noFill/>
          <a:ln w="28440">
            <a:solidFill>
              <a:srgbClr val="481EB2"/>
            </a:solidFill>
            <a:round/>
          </a:ln>
        </p:spPr>
        <p:txBody>
          <a:bodyPr lIns="90000" tIns="45000" rIns="90000" bIns="45000"/>
          <a:lstStyle/>
          <a:p>
            <a:pPr>
              <a:lnSpc>
                <a:spcPct val="100000"/>
              </a:lnSpc>
            </a:pPr>
            <a:r>
              <a:rPr lang="fr-FR" sz="1050" b="1">
                <a:solidFill>
                  <a:srgbClr val="333399"/>
                </a:solidFill>
                <a:latin typeface="Times New Roman"/>
              </a:rPr>
              <a:t>1 parent = 1 vote</a:t>
            </a:r>
            <a:endParaRPr/>
          </a:p>
        </p:txBody>
      </p:sp>
      <p:sp>
        <p:nvSpPr>
          <p:cNvPr id="48" name="CustomShape 12"/>
          <p:cNvSpPr/>
          <p:nvPr/>
        </p:nvSpPr>
        <p:spPr>
          <a:xfrm>
            <a:off x="188640" y="8172360"/>
            <a:ext cx="1006920" cy="272520"/>
          </a:xfrm>
          <a:prstGeom prst="rect">
            <a:avLst/>
          </a:prstGeom>
          <a:noFill/>
          <a:ln w="9360">
            <a:noFill/>
          </a:ln>
        </p:spPr>
        <p:txBody>
          <a:bodyPr lIns="90000" tIns="45000" rIns="90000" bIns="45000"/>
          <a:lstStyle/>
          <a:p>
            <a:pPr algn="ctr">
              <a:lnSpc>
                <a:spcPct val="100000"/>
              </a:lnSpc>
            </a:pPr>
            <a:r>
              <a:rPr lang="fr-FR" sz="600">
                <a:solidFill>
                  <a:srgbClr val="000000"/>
                </a:solidFill>
                <a:latin typeface="Arial"/>
              </a:rPr>
              <a:t>Isma BEL HADJ         </a:t>
            </a:r>
            <a:endParaRPr/>
          </a:p>
          <a:p>
            <a:pPr algn="ctr">
              <a:lnSpc>
                <a:spcPct val="100000"/>
              </a:lnSpc>
            </a:pPr>
            <a:r>
              <a:rPr lang="fr-FR" sz="600">
                <a:solidFill>
                  <a:srgbClr val="000000"/>
                </a:solidFill>
                <a:latin typeface="Arial"/>
              </a:rPr>
              <a:t> (Neil 6°C)</a:t>
            </a:r>
            <a:endParaRPr/>
          </a:p>
        </p:txBody>
      </p:sp>
      <p:sp>
        <p:nvSpPr>
          <p:cNvPr id="49" name="CustomShape 13"/>
          <p:cNvSpPr/>
          <p:nvPr/>
        </p:nvSpPr>
        <p:spPr>
          <a:xfrm>
            <a:off x="1196640" y="8172360"/>
            <a:ext cx="1006920" cy="272520"/>
          </a:xfrm>
          <a:prstGeom prst="rect">
            <a:avLst/>
          </a:prstGeom>
          <a:noFill/>
          <a:ln>
            <a:noFill/>
          </a:ln>
        </p:spPr>
        <p:txBody>
          <a:bodyPr lIns="90000" tIns="45000" rIns="90000" bIns="45000"/>
          <a:lstStyle/>
          <a:p>
            <a:pPr algn="ctr">
              <a:lnSpc>
                <a:spcPct val="100000"/>
              </a:lnSpc>
            </a:pPr>
            <a:r>
              <a:rPr lang="fr-FR" sz="600">
                <a:solidFill>
                  <a:srgbClr val="000000"/>
                </a:solidFill>
                <a:latin typeface="Arial"/>
              </a:rPr>
              <a:t>Béatrice ANISSET</a:t>
            </a:r>
            <a:endParaRPr/>
          </a:p>
          <a:p>
            <a:pPr algn="ctr">
              <a:lnSpc>
                <a:spcPct val="100000"/>
              </a:lnSpc>
            </a:pPr>
            <a:r>
              <a:rPr lang="fr-FR" sz="600">
                <a:solidFill>
                  <a:srgbClr val="000000"/>
                </a:solidFill>
                <a:latin typeface="Arial"/>
              </a:rPr>
              <a:t>(Grégoire  6°A)     </a:t>
            </a:r>
            <a:endParaRPr/>
          </a:p>
        </p:txBody>
      </p:sp>
      <p:sp>
        <p:nvSpPr>
          <p:cNvPr id="50" name="CustomShape 14"/>
          <p:cNvSpPr/>
          <p:nvPr/>
        </p:nvSpPr>
        <p:spPr>
          <a:xfrm>
            <a:off x="2421000" y="8172360"/>
            <a:ext cx="1222920" cy="272520"/>
          </a:xfrm>
          <a:prstGeom prst="rect">
            <a:avLst/>
          </a:prstGeom>
          <a:noFill/>
          <a:ln>
            <a:noFill/>
          </a:ln>
        </p:spPr>
        <p:txBody>
          <a:bodyPr lIns="90000" tIns="45000" rIns="90000" bIns="45000"/>
          <a:lstStyle/>
          <a:p>
            <a:pPr algn="ctr">
              <a:lnSpc>
                <a:spcPct val="100000"/>
              </a:lnSpc>
            </a:pPr>
            <a:r>
              <a:rPr lang="fr-FR" sz="600">
                <a:solidFill>
                  <a:srgbClr val="000000"/>
                </a:solidFill>
                <a:latin typeface="Arial"/>
              </a:rPr>
              <a:t>Sophie MARGEAT</a:t>
            </a:r>
            <a:endParaRPr/>
          </a:p>
          <a:p>
            <a:pPr algn="ctr">
              <a:lnSpc>
                <a:spcPct val="100000"/>
              </a:lnSpc>
            </a:pPr>
            <a:r>
              <a:rPr lang="fr-FR" sz="600">
                <a:solidFill>
                  <a:srgbClr val="000000"/>
                </a:solidFill>
                <a:latin typeface="Arial"/>
              </a:rPr>
              <a:t>( Maelle 6° A  )   </a:t>
            </a:r>
            <a:endParaRPr/>
          </a:p>
        </p:txBody>
      </p:sp>
      <p:sp>
        <p:nvSpPr>
          <p:cNvPr id="51" name="CustomShape 15"/>
          <p:cNvSpPr/>
          <p:nvPr/>
        </p:nvSpPr>
        <p:spPr>
          <a:xfrm>
            <a:off x="3573000" y="8172360"/>
            <a:ext cx="1150920" cy="272520"/>
          </a:xfrm>
          <a:prstGeom prst="rect">
            <a:avLst/>
          </a:prstGeom>
          <a:noFill/>
          <a:ln>
            <a:noFill/>
          </a:ln>
        </p:spPr>
        <p:txBody>
          <a:bodyPr lIns="90000" tIns="45000" rIns="90000" bIns="45000"/>
          <a:lstStyle/>
          <a:p>
            <a:pPr algn="ctr">
              <a:lnSpc>
                <a:spcPct val="100000"/>
              </a:lnSpc>
            </a:pPr>
            <a:r>
              <a:rPr lang="fr-FR" sz="600">
                <a:solidFill>
                  <a:srgbClr val="000000"/>
                </a:solidFill>
                <a:latin typeface="Arial"/>
              </a:rPr>
              <a:t>Florence GILLET</a:t>
            </a:r>
            <a:endParaRPr/>
          </a:p>
          <a:p>
            <a:pPr algn="ctr">
              <a:lnSpc>
                <a:spcPct val="100000"/>
              </a:lnSpc>
            </a:pPr>
            <a:r>
              <a:rPr lang="fr-FR" sz="600">
                <a:solidFill>
                  <a:srgbClr val="000000"/>
                </a:solidFill>
                <a:latin typeface="Arial"/>
              </a:rPr>
              <a:t>( Clémence 5°A )   </a:t>
            </a:r>
            <a:endParaRPr/>
          </a:p>
        </p:txBody>
      </p:sp>
      <p:pic>
        <p:nvPicPr>
          <p:cNvPr id="53" name="Image 52"/>
          <p:cNvPicPr/>
          <p:nvPr/>
        </p:nvPicPr>
        <p:blipFill>
          <a:blip r:embed="rId3" cstate="print">
            <a:lum bright="11000"/>
          </a:blip>
          <a:stretch>
            <a:fillRect/>
          </a:stretch>
        </p:blipFill>
        <p:spPr>
          <a:xfrm>
            <a:off x="360000" y="7560000"/>
            <a:ext cx="504000" cy="592920"/>
          </a:xfrm>
          <a:prstGeom prst="rect">
            <a:avLst/>
          </a:prstGeom>
          <a:ln>
            <a:noFill/>
          </a:ln>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844192" y="7560000"/>
            <a:ext cx="592920" cy="59292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33" name="Picture 9"/>
          <p:cNvPicPr>
            <a:picLocks noChangeAspect="1" noChangeArrowheads="1"/>
          </p:cNvPicPr>
          <p:nvPr/>
        </p:nvPicPr>
        <p:blipFill>
          <a:blip r:embed="rId5" cstate="print"/>
          <a:srcRect/>
          <a:stretch>
            <a:fillRect/>
          </a:stretch>
        </p:blipFill>
        <p:spPr bwMode="auto">
          <a:xfrm>
            <a:off x="1412776" y="7524328"/>
            <a:ext cx="504056" cy="648072"/>
          </a:xfrm>
          <a:prstGeom prst="rect">
            <a:avLst/>
          </a:prstGeom>
          <a:noFill/>
          <a:ln w="9525">
            <a:noFill/>
            <a:miter lim="800000"/>
            <a:headEnd/>
            <a:tailEnd/>
          </a:ln>
          <a:effec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567</Words>
  <Application>Microsoft Office PowerPoint</Application>
  <PresentationFormat>Affichage à l'écran (4:3)</PresentationFormat>
  <Paragraphs>28</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Office Theme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Florence</dc:creator>
  <cp:lastModifiedBy>Nexans User</cp:lastModifiedBy>
  <cp:revision>4</cp:revision>
  <dcterms:modified xsi:type="dcterms:W3CDTF">2016-09-28T05:53:10Z</dcterms:modified>
</cp:coreProperties>
</file>